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320" r:id="rId4"/>
    <p:sldId id="283" r:id="rId5"/>
    <p:sldId id="285" r:id="rId6"/>
    <p:sldId id="286" r:id="rId7"/>
    <p:sldId id="287" r:id="rId8"/>
    <p:sldId id="288" r:id="rId9"/>
    <p:sldId id="289" r:id="rId10"/>
    <p:sldId id="304" r:id="rId11"/>
    <p:sldId id="306" r:id="rId12"/>
    <p:sldId id="302" r:id="rId13"/>
    <p:sldId id="323" r:id="rId14"/>
    <p:sldId id="303" r:id="rId15"/>
    <p:sldId id="291" r:id="rId16"/>
    <p:sldId id="293" r:id="rId17"/>
    <p:sldId id="332" r:id="rId18"/>
    <p:sldId id="334" r:id="rId19"/>
    <p:sldId id="336" r:id="rId20"/>
    <p:sldId id="337" r:id="rId21"/>
    <p:sldId id="338" r:id="rId22"/>
    <p:sldId id="301" r:id="rId2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8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FA31-26AF-441B-B125-CDAFFCC4A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A1C01-C586-4931-BB60-441EBED14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71460-EF59-43DC-94DA-50C71B83B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B155F-EE6D-4813-BF86-374D6650D657}" type="datetimeFigureOut">
              <a:rPr lang="es-CO" smtClean="0"/>
              <a:t>29/08/2021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CFAB2-F209-492E-9C27-96CC5AA77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CD001-3DB0-4B13-8CB1-F3299CCB5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3ABE8-B72D-474C-8216-2B80093D7DF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2514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94D09-7946-4784-87F0-1D5E8E963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B6D838-AB42-4531-985F-2DD96C5B7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83D90-3B53-4DA0-9949-60980628A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B155F-EE6D-4813-BF86-374D6650D657}" type="datetimeFigureOut">
              <a:rPr lang="es-CO" smtClean="0"/>
              <a:t>29/08/2021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E3AA3-3F25-4BB3-8B7C-94509B6C2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AD44A-F621-4EBF-86BD-6DF5D05A3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3ABE8-B72D-474C-8216-2B80093D7DF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899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AFF420-929D-4EA0-AB39-431AF5F08E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1DDD01-0128-464B-B2C5-A000138D5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53B47-8358-49F0-8AE0-562EFBE4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B155F-EE6D-4813-BF86-374D6650D657}" type="datetimeFigureOut">
              <a:rPr lang="es-CO" smtClean="0"/>
              <a:t>29/08/2021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395E1-3438-4AF0-8CCF-9F3728A13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2A06A-3419-4E2F-B53C-1D4E068E0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3ABE8-B72D-474C-8216-2B80093D7DF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3087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9155-2975-43E0-BDF7-EF4D15DA6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5778A-F1C0-489A-B420-8ED2479E3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815AE-C7A0-4AFB-90F9-1EBA0F9EF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B155F-EE6D-4813-BF86-374D6650D657}" type="datetimeFigureOut">
              <a:rPr lang="es-CO" smtClean="0"/>
              <a:t>29/08/2021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383FD-CF50-4A12-BC02-A8649831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8FABD-F7B6-48E9-9F91-ECAC5C1E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3ABE8-B72D-474C-8216-2B80093D7DF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5803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A1C3-0497-4E49-AE83-46CBFCBC0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20F7D-FD27-4588-B0D9-897E5632A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D220B-242B-4F03-9836-ABF922B8E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B155F-EE6D-4813-BF86-374D6650D657}" type="datetimeFigureOut">
              <a:rPr lang="es-CO" smtClean="0"/>
              <a:t>29/08/2021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AF497-DE30-4C36-98C3-19075EDB9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D0B9D-E34B-4724-BA86-40CF9E94B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3ABE8-B72D-474C-8216-2B80093D7DF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2241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C71A-CA59-4C87-A3A5-035246948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3E7EF-EF9C-49F1-A00E-2F929746DA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6CB171-6690-484F-B5A1-41FB3BFFA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68777-7EE6-47C7-92A5-E249F39B8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B155F-EE6D-4813-BF86-374D6650D657}" type="datetimeFigureOut">
              <a:rPr lang="es-CO" smtClean="0"/>
              <a:t>29/08/2021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07AD4-379E-4A9D-B886-9587C5E2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BDD46-6B84-4217-96CE-44CAB828C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3ABE8-B72D-474C-8216-2B80093D7DF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402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A33DD-FE24-4F45-A4F1-661F6CF8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101D0-FAE0-4638-A8F5-93DE7B01F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4A68B-5E16-4488-B5DB-B67C30625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7DB3AB-E86E-4917-81FC-EC794246AC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FB79F0-133B-4D6D-836A-0FDE8EBA59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4C5380-7BEC-4331-801A-DE67DBF96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B155F-EE6D-4813-BF86-374D6650D657}" type="datetimeFigureOut">
              <a:rPr lang="es-CO" smtClean="0"/>
              <a:t>29/08/2021</a:t>
            </a:fld>
            <a:endParaRPr lang="es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9B38F-6575-4B35-8502-57E8A2188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170BFD-81D9-4202-B0AE-B875D65E6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3ABE8-B72D-474C-8216-2B80093D7DF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3273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FBC8-31B1-40A0-8D62-B050B2E06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745284-8F48-4240-8735-6A0A8CAD3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B155F-EE6D-4813-BF86-374D6650D657}" type="datetimeFigureOut">
              <a:rPr lang="es-CO" smtClean="0"/>
              <a:t>29/08/2021</a:t>
            </a:fld>
            <a:endParaRPr lang="es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B9911-CFED-48BC-9730-548F860C1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FFAB0-C296-4446-98B5-61678EE4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3ABE8-B72D-474C-8216-2B80093D7DF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3347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8D66C6-089D-4D12-BB97-45922CEF1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B155F-EE6D-4813-BF86-374D6650D657}" type="datetimeFigureOut">
              <a:rPr lang="es-CO" smtClean="0"/>
              <a:t>29/08/2021</a:t>
            </a:fld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C5B831-924A-4826-BFAF-FA41DD6BA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66F35-9D41-4D01-80E1-24871B3AB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3ABE8-B72D-474C-8216-2B80093D7DF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8359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73C2-C734-4EA1-98AB-E27E696CA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5D056-8699-4EA6-9615-6F9D13D7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3D7AB-4AE0-4367-B0A0-C565C926C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46A5B-8BB3-42A9-97FD-AD3161514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B155F-EE6D-4813-BF86-374D6650D657}" type="datetimeFigureOut">
              <a:rPr lang="es-CO" smtClean="0"/>
              <a:t>29/08/2021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50F21-91F5-4B3C-B1B7-0CC9CFFE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3FC7B-BFED-4728-8F79-56757A274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3ABE8-B72D-474C-8216-2B80093D7DF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5428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BBD7-F670-4576-8540-4523B5B19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B2224-1157-4604-8566-AF4D62BE65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71925-6F90-442D-8EBC-EB359C49E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621F6-8E21-47B9-AC29-D49862789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B155F-EE6D-4813-BF86-374D6650D657}" type="datetimeFigureOut">
              <a:rPr lang="es-CO" smtClean="0"/>
              <a:t>29/08/2021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B6417-F474-4B5B-A095-DABDE3983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49795-8024-4D46-8D98-187A05DCD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3ABE8-B72D-474C-8216-2B80093D7DF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138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79A0E5-5834-4570-99C1-BC07B6DF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07782-8535-44F3-B9A1-72926C2EB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61DD3-CAC1-4DF6-917A-8A0DD048B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B155F-EE6D-4813-BF86-374D6650D657}" type="datetimeFigureOut">
              <a:rPr lang="es-CO" smtClean="0"/>
              <a:t>29/08/2021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B67FB-FCBA-4F64-8DA8-B8E266B49B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02F79-CDD9-4DBA-BEFB-9CBDD98D6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3ABE8-B72D-474C-8216-2B80093D7DF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77533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rmMk1Myrxc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hksoluciones.es/blog/netflix-marketing-intelligence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PU2HistivI?feature=oembed" TargetMode="External"/><Relationship Id="rId4" Type="http://schemas.openxmlformats.org/officeDocument/2006/relationships/hyperlink" Target="https://www.youtube.com/watch?v=MPU2HistivI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gnitive-services/computer-vision/" TargetMode="External"/><Relationship Id="rId2" Type="http://schemas.openxmlformats.org/officeDocument/2006/relationships/hyperlink" Target="https://aidemos.microsoft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hips.hearstapps.com/ellees.h-cdn.co/assets/15/37/1024x1332/1024x1332-3a0d4839ocio-curiosidades-torre-eiffel-una-muerte-augurada-12728581-1-esl-es-una-muerte-augurada-jpg.jp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nrm.com.mx/cdn/stereocien/2017/imagenes/contenido/katy-perry.jpg" TargetMode="External"/><Relationship Id="rId2" Type="http://schemas.openxmlformats.org/officeDocument/2006/relationships/hyperlink" Target="https://vignette.wikia.nocookie.net/brooklynnine-nine/images/7/79/Zooey_Deschanel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allpapercave.com/wp/Ucft5bZ.jpg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upload.wikimedia.org/wikipedia/commons/thumb/2/24/Coca-Cola_bottle_cap.svg/1200px-Coca-Cola_bottle_cap.svg.pn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6120BA-95BC-4036-BB11-6A4C501F6F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r="3091" b="-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1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vehiculos autonomos gif">
            <a:extLst>
              <a:ext uri="{FF2B5EF4-FFF2-40B4-BE49-F238E27FC236}">
                <a16:creationId xmlns:a16="http://schemas.microsoft.com/office/drawing/2014/main" id="{98818041-54E4-47E1-B1CA-6927B96942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557" y="1817603"/>
            <a:ext cx="7865165" cy="438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5383F9C-2A33-4BFC-BA43-75A66BC32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Carros Autónomos</a:t>
            </a:r>
          </a:p>
        </p:txBody>
      </p:sp>
    </p:spTree>
    <p:extLst>
      <p:ext uri="{BB962C8B-B14F-4D97-AF65-F5344CB8AC3E}">
        <p14:creationId xmlns:p14="http://schemas.microsoft.com/office/powerpoint/2010/main" val="222217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ancolombia">
            <a:extLst>
              <a:ext uri="{FF2B5EF4-FFF2-40B4-BE49-F238E27FC236}">
                <a16:creationId xmlns:a16="http://schemas.microsoft.com/office/drawing/2014/main" id="{BCBB4A8D-0473-4B8B-9E9E-E6EBA3C990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48" y="553812"/>
            <a:ext cx="2997660" cy="299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ancolombia tarjeta debito">
            <a:extLst>
              <a:ext uri="{FF2B5EF4-FFF2-40B4-BE49-F238E27FC236}">
                <a16:creationId xmlns:a16="http://schemas.microsoft.com/office/drawing/2014/main" id="{6C7D3FB3-8FF7-48D7-8F0E-195447545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495" y="445659"/>
            <a:ext cx="4981648" cy="321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link bancolombia">
            <a:extLst>
              <a:ext uri="{FF2B5EF4-FFF2-40B4-BE49-F238E27FC236}">
                <a16:creationId xmlns:a16="http://schemas.microsoft.com/office/drawing/2014/main" id="{9C3694B2-F310-4E70-AA1A-7F44EF98A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641" y="4150568"/>
            <a:ext cx="4875768" cy="177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430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1CA5A-86C0-495B-93E5-0B87584B0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Amazon </a:t>
            </a:r>
            <a:r>
              <a:rPr lang="es-CO" dirty="0" err="1"/>
              <a:t>Dash</a:t>
            </a:r>
            <a:r>
              <a:rPr lang="es-CO" dirty="0"/>
              <a:t> </a:t>
            </a:r>
            <a:r>
              <a:rPr lang="es-CO" dirty="0" err="1"/>
              <a:t>Buttons</a:t>
            </a:r>
            <a:endParaRPr lang="en-US" dirty="0"/>
          </a:p>
        </p:txBody>
      </p:sp>
      <p:pic>
        <p:nvPicPr>
          <p:cNvPr id="5122" name="Picture 2" descr="Image result for amazon dash button">
            <a:extLst>
              <a:ext uri="{FF2B5EF4-FFF2-40B4-BE49-F238E27FC236}">
                <a16:creationId xmlns:a16="http://schemas.microsoft.com/office/drawing/2014/main" id="{6A1E000B-ECAA-4D9C-A89B-7849855F69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915158" cy="363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FC7024-2C78-4224-B731-14DDE88CBC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26" y="1690688"/>
            <a:ext cx="5802794" cy="384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62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F7DC5-7ECC-40D1-A241-61A1E94D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Amazon </a:t>
            </a:r>
            <a:r>
              <a:rPr lang="es-CO" dirty="0" err="1"/>
              <a:t>Go</a:t>
            </a:r>
            <a:r>
              <a:rPr lang="es-CO" dirty="0"/>
              <a:t>	</a:t>
            </a:r>
          </a:p>
        </p:txBody>
      </p:sp>
      <p:pic>
        <p:nvPicPr>
          <p:cNvPr id="4" name="Online Media 3" title="Introducing Amazon Go and the world￢ﾀﾙs most advanced shopping technology">
            <a:hlinkClick r:id="" action="ppaction://media"/>
            <a:extLst>
              <a:ext uri="{FF2B5EF4-FFF2-40B4-BE49-F238E27FC236}">
                <a16:creationId xmlns:a16="http://schemas.microsoft.com/office/drawing/2014/main" id="{8DEB4DDE-B753-4CAD-B2A2-195D5834638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38200" y="1397000"/>
            <a:ext cx="8607425" cy="484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4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cereal">
            <a:extLst>
              <a:ext uri="{FF2B5EF4-FFF2-40B4-BE49-F238E27FC236}">
                <a16:creationId xmlns:a16="http://schemas.microsoft.com/office/drawing/2014/main" id="{70A1DDE2-630E-47E6-A0A9-50193B1C9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39" y="1536698"/>
            <a:ext cx="3585014" cy="298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pizza">
            <a:extLst>
              <a:ext uri="{FF2B5EF4-FFF2-40B4-BE49-F238E27FC236}">
                <a16:creationId xmlns:a16="http://schemas.microsoft.com/office/drawing/2014/main" id="{3D80513E-5C45-41D9-8709-3C0C6939A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393" y="321135"/>
            <a:ext cx="3791654" cy="27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aÃ±ales_principal.jpg">
            <a:extLst>
              <a:ext uri="{FF2B5EF4-FFF2-40B4-BE49-F238E27FC236}">
                <a16:creationId xmlns:a16="http://schemas.microsoft.com/office/drawing/2014/main" id="{58E3FA00-6857-4346-9358-F79D3CB81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393" y="3191442"/>
            <a:ext cx="5306214" cy="322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533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1410-B6CA-45DC-A405-48E0A9F7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Historias de Éxito</a:t>
            </a:r>
            <a:endParaRPr lang="en-US" dirty="0"/>
          </a:p>
        </p:txBody>
      </p:sp>
      <p:pic>
        <p:nvPicPr>
          <p:cNvPr id="5" name="Content Placeholder 4" descr="A picture containing object&#10;&#10;Description automatically generated">
            <a:extLst>
              <a:ext uri="{FF2B5EF4-FFF2-40B4-BE49-F238E27FC236}">
                <a16:creationId xmlns:a16="http://schemas.microsoft.com/office/drawing/2014/main" id="{183511F9-6CFE-4301-9EE9-DFC1C20B9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7" y="2286695"/>
            <a:ext cx="4264091" cy="2154871"/>
          </a:xfrm>
        </p:spPr>
      </p:pic>
      <p:pic>
        <p:nvPicPr>
          <p:cNvPr id="1026" name="Picture 2" descr="Image result for hbo">
            <a:extLst>
              <a:ext uri="{FF2B5EF4-FFF2-40B4-BE49-F238E27FC236}">
                <a16:creationId xmlns:a16="http://schemas.microsoft.com/office/drawing/2014/main" id="{99E4AC6D-5767-4CD8-856D-6303CE39D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479" y="2678331"/>
            <a:ext cx="3333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F2C28D-377E-4CCE-8C4C-615F405CD0AF}"/>
              </a:ext>
            </a:extLst>
          </p:cNvPr>
          <p:cNvSpPr/>
          <p:nvPr/>
        </p:nvSpPr>
        <p:spPr>
          <a:xfrm>
            <a:off x="6958615" y="5379314"/>
            <a:ext cx="49658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777777"/>
                </a:solidFill>
                <a:latin typeface="Roboto"/>
              </a:rPr>
              <a:t>80.000 </a:t>
            </a:r>
            <a:r>
              <a:rPr lang="en-US" sz="3200" b="1" dirty="0" err="1">
                <a:solidFill>
                  <a:srgbClr val="777777"/>
                </a:solidFill>
                <a:latin typeface="Roboto"/>
              </a:rPr>
              <a:t>microgéneros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5403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El proceso de recopilaciÃ³n, anÃ¡lisis y seguimiento de datos de Netflix hace que sea un ejemplo de empresa que ha aplicado Marketing Intelligence">
            <a:extLst>
              <a:ext uri="{FF2B5EF4-FFF2-40B4-BE49-F238E27FC236}">
                <a16:creationId xmlns:a16="http://schemas.microsoft.com/office/drawing/2014/main" id="{BBFAA082-A115-4ED0-8C6D-9D2EB8B758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04" y="192878"/>
            <a:ext cx="11439793" cy="571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677DB2-EE8A-4014-9E30-56FCEED82D56}"/>
              </a:ext>
            </a:extLst>
          </p:cNvPr>
          <p:cNvSpPr/>
          <p:nvPr/>
        </p:nvSpPr>
        <p:spPr>
          <a:xfrm>
            <a:off x="0" y="6146925"/>
            <a:ext cx="39853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200" dirty="0">
                <a:hlinkClick r:id="rId3"/>
              </a:rPr>
              <a:t>https://thksoluciones.es/blog/netflix-marketing-intelligence/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4214862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title="YOLOv3">
            <a:hlinkClick r:id="" action="ppaction://media"/>
            <a:extLst>
              <a:ext uri="{FF2B5EF4-FFF2-40B4-BE49-F238E27FC236}">
                <a16:creationId xmlns:a16="http://schemas.microsoft.com/office/drawing/2014/main" id="{7169B380-6351-4961-956F-A6132A03BF1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77059" y="354633"/>
            <a:ext cx="7735888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EAD231-93BC-458B-BAC5-32572B996B59}"/>
              </a:ext>
            </a:extLst>
          </p:cNvPr>
          <p:cNvSpPr txBox="1"/>
          <p:nvPr/>
        </p:nvSpPr>
        <p:spPr>
          <a:xfrm>
            <a:off x="3661102" y="5194096"/>
            <a:ext cx="486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 ww.youtube.com/watch?v=MPU2HistivI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912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B9D2-91C4-4EAB-AA3F-ED8F68057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42" y="1801971"/>
            <a:ext cx="3669161" cy="2760098"/>
          </a:xfrm>
        </p:spPr>
        <p:txBody>
          <a:bodyPr>
            <a:normAutofit/>
          </a:bodyPr>
          <a:lstStyle/>
          <a:p>
            <a:r>
              <a:rPr lang="es-CO" dirty="0">
                <a:solidFill>
                  <a:srgbClr val="00B0F0"/>
                </a:solidFill>
              </a:rPr>
              <a:t>	Play!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B451A-0630-42ED-ADE4-C01365272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3010" y="2499740"/>
            <a:ext cx="5306084" cy="1364559"/>
          </a:xfrm>
        </p:spPr>
        <p:txBody>
          <a:bodyPr anchor="ctr">
            <a:normAutofit fontScale="92500" lnSpcReduction="10000"/>
          </a:bodyPr>
          <a:lstStyle/>
          <a:p>
            <a:r>
              <a:rPr lang="es-CO" sz="2400" dirty="0">
                <a:hlinkClick r:id="rId2"/>
              </a:rPr>
              <a:t>https://aidemos.microsoft.com/</a:t>
            </a:r>
            <a:endParaRPr lang="es-CO" sz="2400" dirty="0"/>
          </a:p>
          <a:p>
            <a:r>
              <a:rPr lang="es-CO" sz="2400" dirty="0">
                <a:hlinkClick r:id="rId3"/>
              </a:rPr>
              <a:t>https://azure.microsoft.com/en-us/services/cognitive-services/computer-vision/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643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3F79-EF54-42CE-91FD-E5E678C5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Links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E3A69-0A83-413A-95E5-ED63E154E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>
                <a:hlinkClick r:id="rId2"/>
              </a:rPr>
              <a:t>https://hips.hearstapps.com/ellees.h-cdn.co/assets/15/37/1024x1332/1024x1332-3a0d4839ocio-curiosidades-torre-eiffel-una-muerte-augurada-12728581-1-esl-es-una-muerte-augurada-jpg.jpg</a:t>
            </a:r>
            <a:endParaRPr lang="es-CO" dirty="0"/>
          </a:p>
          <a:p>
            <a:endParaRPr lang="en-US" dirty="0"/>
          </a:p>
          <a:p>
            <a:r>
              <a:rPr lang="es-CO" dirty="0"/>
              <a:t>https://cdn.forbes.com.mx/2019/04/notre_dame.jpg1_-640x360.jpg</a:t>
            </a:r>
          </a:p>
        </p:txBody>
      </p:sp>
    </p:spTree>
    <p:extLst>
      <p:ext uri="{BB962C8B-B14F-4D97-AF65-F5344CB8AC3E}">
        <p14:creationId xmlns:p14="http://schemas.microsoft.com/office/powerpoint/2010/main" val="409572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176B0-59C9-40CF-8BD1-84BCC346C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Vs’ de Big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A7A111-7372-4C70-8BF2-7244F82B9376}"/>
              </a:ext>
            </a:extLst>
          </p:cNvPr>
          <p:cNvSpPr txBox="1"/>
          <p:nvPr/>
        </p:nvSpPr>
        <p:spPr>
          <a:xfrm>
            <a:off x="214408" y="6231265"/>
            <a:ext cx="9164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dirty="0"/>
              <a:t>http://www.eleconomista.es/tecnologia/noticias/5578707/02/14/La-moda-del-Big-Data-En-que-consiste-en-realidad.html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4FC889-A375-41E6-B856-AB947D04863A}"/>
              </a:ext>
            </a:extLst>
          </p:cNvPr>
          <p:cNvSpPr/>
          <p:nvPr/>
        </p:nvSpPr>
        <p:spPr>
          <a:xfrm>
            <a:off x="2054087" y="1647182"/>
            <a:ext cx="2742762" cy="1325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/>
              <a:t>Volume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1ADB33-62DA-48B9-82B3-CDB3F22AFBC3}"/>
              </a:ext>
            </a:extLst>
          </p:cNvPr>
          <p:cNvSpPr/>
          <p:nvPr/>
        </p:nvSpPr>
        <p:spPr>
          <a:xfrm>
            <a:off x="3299791" y="3637866"/>
            <a:ext cx="2464467" cy="1257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/>
              <a:t>Veracity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CBC9EC-437F-49DC-948A-FA6CAC198125}"/>
              </a:ext>
            </a:extLst>
          </p:cNvPr>
          <p:cNvSpPr/>
          <p:nvPr/>
        </p:nvSpPr>
        <p:spPr>
          <a:xfrm>
            <a:off x="6096000" y="3664949"/>
            <a:ext cx="2574056" cy="12570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/>
              <a:t>Value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A4BD15F-0C67-4B3F-BAC2-84391C83FF38}"/>
              </a:ext>
            </a:extLst>
          </p:cNvPr>
          <p:cNvSpPr/>
          <p:nvPr/>
        </p:nvSpPr>
        <p:spPr>
          <a:xfrm>
            <a:off x="4923130" y="1690688"/>
            <a:ext cx="2863225" cy="1277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/>
              <a:t>Variety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B0FADE-640E-4D9E-B4A9-F99C4CCACA7F}"/>
              </a:ext>
            </a:extLst>
          </p:cNvPr>
          <p:cNvSpPr/>
          <p:nvPr/>
        </p:nvSpPr>
        <p:spPr>
          <a:xfrm>
            <a:off x="7894786" y="1647182"/>
            <a:ext cx="2468414" cy="12772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s-CO" dirty="0" err="1"/>
              <a:t>elocity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613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CB56-EEF7-4126-95A9-C52DFF87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People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EE9E-4EC2-448E-9A8E-6F519F37E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O" dirty="0">
                <a:hlinkClick r:id="rId2"/>
              </a:rPr>
              <a:t>https://vignette.wikia.nocookie.net/brooklynnine-nine/images/7/79/Zooey_Deschanel.jpg</a:t>
            </a:r>
            <a:endParaRPr lang="es-CO" dirty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https://cdn.nrm.com.mx/cdn/stereocien/2017/imagenes/contenido/katy-perry.jpg</a:t>
            </a:r>
            <a:endParaRPr lang="en-US" dirty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https://wallpapercave.com/wp/Ucft5bZ.jpg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31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85A0-EBEB-47A1-AF98-CD9E15E74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Brands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89A3F-1341-43EB-BA1A-1F8F1F331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https://upload.wikimedia.org/wikipedia/commons/thumb/2/24/Coca-Cola_bottle_cap.svg/1200px-Coca-Cola_bottle_cap.svg.png</a:t>
            </a:r>
            <a:endParaRPr lang="en-US" dirty="0"/>
          </a:p>
          <a:p>
            <a:endParaRPr lang="es-CO" dirty="0"/>
          </a:p>
          <a:p>
            <a:r>
              <a:rPr lang="en-US" dirty="0"/>
              <a:t>http://aluzian.com/_/images/580_354_img_com_proyectos_slider_30.png</a:t>
            </a:r>
          </a:p>
        </p:txBody>
      </p:sp>
    </p:spTree>
    <p:extLst>
      <p:ext uri="{BB962C8B-B14F-4D97-AF65-F5344CB8AC3E}">
        <p14:creationId xmlns:p14="http://schemas.microsoft.com/office/powerpoint/2010/main" val="1638389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unch of different foods&#10;&#10;Description automatically generated">
            <a:extLst>
              <a:ext uri="{FF2B5EF4-FFF2-40B4-BE49-F238E27FC236}">
                <a16:creationId xmlns:a16="http://schemas.microsoft.com/office/drawing/2014/main" id="{908F053D-A298-4206-92CF-BBBB8788F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" r="3" b="3"/>
          <a:stretch/>
        </p:blipFill>
        <p:spPr>
          <a:xfrm>
            <a:off x="484632" y="1604244"/>
            <a:ext cx="3517119" cy="3643365"/>
          </a:xfrm>
          <a:prstGeom prst="rect">
            <a:avLst/>
          </a:prstGeom>
        </p:spPr>
      </p:pic>
      <p:pic>
        <p:nvPicPr>
          <p:cNvPr id="7" name="Picture 6" descr="A picture containing photo, different, showing, indoor&#10;&#10;Description automatically generated">
            <a:extLst>
              <a:ext uri="{FF2B5EF4-FFF2-40B4-BE49-F238E27FC236}">
                <a16:creationId xmlns:a16="http://schemas.microsoft.com/office/drawing/2014/main" id="{573FA145-9E57-4AF1-A980-C35441F71D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5" r="22302" b="-2"/>
          <a:stretch/>
        </p:blipFill>
        <p:spPr>
          <a:xfrm>
            <a:off x="4310676" y="1593778"/>
            <a:ext cx="3537345" cy="3664298"/>
          </a:xfrm>
          <a:prstGeom prst="rect">
            <a:avLst/>
          </a:prstGeom>
        </p:spPr>
      </p:pic>
      <p:pic>
        <p:nvPicPr>
          <p:cNvPr id="9" name="Picture 8" descr="A group of brown and white dog&#10;&#10;Description automatically generated">
            <a:extLst>
              <a:ext uri="{FF2B5EF4-FFF2-40B4-BE49-F238E27FC236}">
                <a16:creationId xmlns:a16="http://schemas.microsoft.com/office/drawing/2014/main" id="{574CF3CC-B1D5-4447-B73F-199D828516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" r="4166" b="-4"/>
          <a:stretch/>
        </p:blipFill>
        <p:spPr>
          <a:xfrm>
            <a:off x="8162336" y="1604240"/>
            <a:ext cx="3517120" cy="364337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C916003-4A49-4945-B6E6-80F3B60B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0"/>
            <a:ext cx="10515600" cy="1325563"/>
          </a:xfrm>
        </p:spPr>
        <p:txBody>
          <a:bodyPr/>
          <a:lstStyle/>
          <a:p>
            <a:r>
              <a:rPr lang="es-CO" dirty="0"/>
              <a:t>Desafíos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550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2DDC-F7E6-4703-877A-0F54345B9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0" y="802955"/>
            <a:ext cx="4977976" cy="1454051"/>
          </a:xfrm>
        </p:spPr>
        <p:txBody>
          <a:bodyPr>
            <a:normAutofit fontScale="90000"/>
          </a:bodyPr>
          <a:lstStyle/>
          <a:p>
            <a:r>
              <a:rPr lang="es-CO" sz="4100" dirty="0">
                <a:solidFill>
                  <a:srgbClr val="000000"/>
                </a:solidFill>
              </a:rPr>
              <a:t>Usos de la analítica de datos y el </a:t>
            </a:r>
            <a:r>
              <a:rPr lang="es-CO" sz="4100" dirty="0" err="1">
                <a:solidFill>
                  <a:srgbClr val="000000"/>
                </a:solidFill>
              </a:rPr>
              <a:t>big</a:t>
            </a:r>
            <a:r>
              <a:rPr lang="es-CO" sz="4100" dirty="0">
                <a:solidFill>
                  <a:srgbClr val="000000"/>
                </a:solidFill>
              </a:rPr>
              <a:t> data en la Industria	</a:t>
            </a:r>
            <a:endParaRPr lang="en-US" sz="410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92C78-EF18-4177-BC7A-5171B4ACE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09" y="2421682"/>
            <a:ext cx="4977578" cy="3639289"/>
          </a:xfrm>
        </p:spPr>
        <p:txBody>
          <a:bodyPr anchor="ctr">
            <a:normAutofit/>
          </a:bodyPr>
          <a:lstStyle/>
          <a:p>
            <a:pPr algn="just"/>
            <a:r>
              <a:rPr lang="es-CO" sz="2000" dirty="0">
                <a:solidFill>
                  <a:srgbClr val="000000"/>
                </a:solidFill>
              </a:rPr>
              <a:t>A continuación veremos algunos de los miles de usos de la analítica de datos en entornos de </a:t>
            </a:r>
            <a:r>
              <a:rPr lang="es-CO" sz="2000" dirty="0" err="1">
                <a:solidFill>
                  <a:srgbClr val="000000"/>
                </a:solidFill>
              </a:rPr>
              <a:t>big</a:t>
            </a:r>
            <a:r>
              <a:rPr lang="es-CO" sz="2000" dirty="0">
                <a:solidFill>
                  <a:srgbClr val="000000"/>
                </a:solidFill>
              </a:rPr>
              <a:t> data que se tienen en múltiples industrias y con los cuales incluso ya vivimos acostumbrados.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Graphic 6" descr="Fingerprint">
            <a:extLst>
              <a:ext uri="{FF2B5EF4-FFF2-40B4-BE49-F238E27FC236}">
                <a16:creationId xmlns:a16="http://schemas.microsoft.com/office/drawing/2014/main" id="{C6C92DF5-0D54-4EAB-A627-8B580EA03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05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1688A-1C9A-4D71-ABDC-F8D8B127A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178"/>
            <a:ext cx="10515600" cy="1325563"/>
          </a:xfrm>
        </p:spPr>
        <p:txBody>
          <a:bodyPr/>
          <a:lstStyle/>
          <a:p>
            <a:r>
              <a:rPr lang="es-CO" dirty="0"/>
              <a:t>Seguridad en línea y detección de fraude</a:t>
            </a:r>
            <a:br>
              <a:rPr lang="es-CO" dirty="0"/>
            </a:br>
            <a:endParaRPr lang="es-CO" dirty="0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61B1E75-39F7-4360-97A9-D4CD5AFEE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864" y="978270"/>
            <a:ext cx="7081470" cy="5346509"/>
          </a:xfrm>
        </p:spPr>
      </p:pic>
    </p:spTree>
    <p:extLst>
      <p:ext uri="{BB962C8B-B14F-4D97-AF65-F5344CB8AC3E}">
        <p14:creationId xmlns:p14="http://schemas.microsoft.com/office/powerpoint/2010/main" val="2531977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692BD-D67B-43DA-9C30-5EC2893F5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Drones</a:t>
            </a:r>
            <a:br>
              <a:rPr lang="es-CO" dirty="0"/>
            </a:br>
            <a:endParaRPr lang="es-C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CD8B90-5C54-4086-89B2-4B90394B9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75" y="2240756"/>
            <a:ext cx="6048375" cy="3000375"/>
          </a:xfrm>
        </p:spPr>
      </p:pic>
    </p:spTree>
    <p:extLst>
      <p:ext uri="{BB962C8B-B14F-4D97-AF65-F5344CB8AC3E}">
        <p14:creationId xmlns:p14="http://schemas.microsoft.com/office/powerpoint/2010/main" val="1090397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C0F95-143C-4F6D-BF02-F0F79D481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Casas inteligentes</a:t>
            </a:r>
            <a:br>
              <a:rPr lang="es-CO" dirty="0"/>
            </a:br>
            <a:endParaRPr lang="es-C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CF1C44-72AA-4289-AB5B-4642CED28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62" y="2026444"/>
            <a:ext cx="6096000" cy="3429000"/>
          </a:xfrm>
        </p:spPr>
      </p:pic>
    </p:spTree>
    <p:extLst>
      <p:ext uri="{BB962C8B-B14F-4D97-AF65-F5344CB8AC3E}">
        <p14:creationId xmlns:p14="http://schemas.microsoft.com/office/powerpoint/2010/main" val="1490095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E32D3-7B21-4039-85B7-B13728B4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Sensores inteligentes</a:t>
            </a:r>
            <a:br>
              <a:rPr lang="es-CO" dirty="0"/>
            </a:br>
            <a:endParaRPr lang="es-C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571A30-40BA-4C3E-B252-B0A1980CE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57" y="1168551"/>
            <a:ext cx="8892208" cy="5207591"/>
          </a:xfrm>
        </p:spPr>
      </p:pic>
    </p:spTree>
    <p:extLst>
      <p:ext uri="{BB962C8B-B14F-4D97-AF65-F5344CB8AC3E}">
        <p14:creationId xmlns:p14="http://schemas.microsoft.com/office/powerpoint/2010/main" val="3489153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03A3-3F22-413B-86CD-791D09D1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Comercio electrónico</a:t>
            </a:r>
            <a:br>
              <a:rPr lang="es-CO" dirty="0"/>
            </a:br>
            <a:endParaRPr lang="es-C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BFE0C7-C491-4C40-B933-D877EC6EB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096" y="1009616"/>
            <a:ext cx="6889796" cy="5167347"/>
          </a:xfrm>
        </p:spPr>
      </p:pic>
    </p:spTree>
    <p:extLst>
      <p:ext uri="{BB962C8B-B14F-4D97-AF65-F5344CB8AC3E}">
        <p14:creationId xmlns:p14="http://schemas.microsoft.com/office/powerpoint/2010/main" val="3194502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D996C-3DB9-4AEE-82FA-F33CFB58F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Tecnología espacial</a:t>
            </a:r>
            <a:br>
              <a:rPr lang="es-CO" dirty="0"/>
            </a:br>
            <a:endParaRPr lang="es-C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FA660E-E067-4945-A9BC-293105489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162" y="2455069"/>
            <a:ext cx="4572000" cy="2571750"/>
          </a:xfrm>
        </p:spPr>
      </p:pic>
    </p:spTree>
    <p:extLst>
      <p:ext uri="{BB962C8B-B14F-4D97-AF65-F5344CB8AC3E}">
        <p14:creationId xmlns:p14="http://schemas.microsoft.com/office/powerpoint/2010/main" val="4186351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</Words>
  <Application>Microsoft Office PowerPoint</Application>
  <PresentationFormat>Widescreen</PresentationFormat>
  <Paragraphs>40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Roboto</vt:lpstr>
      <vt:lpstr>Office Theme</vt:lpstr>
      <vt:lpstr>PowerPoint Presentation</vt:lpstr>
      <vt:lpstr>Vs’ de Big Data</vt:lpstr>
      <vt:lpstr>Usos de la analítica de datos y el big data en la Industria </vt:lpstr>
      <vt:lpstr>Seguridad en línea y detección de fraude </vt:lpstr>
      <vt:lpstr>Drones </vt:lpstr>
      <vt:lpstr>Casas inteligentes </vt:lpstr>
      <vt:lpstr>Sensores inteligentes </vt:lpstr>
      <vt:lpstr>Comercio electrónico </vt:lpstr>
      <vt:lpstr>Tecnología espacial </vt:lpstr>
      <vt:lpstr>Carros Autónomos</vt:lpstr>
      <vt:lpstr>PowerPoint Presentation</vt:lpstr>
      <vt:lpstr>Amazon Dash Buttons</vt:lpstr>
      <vt:lpstr>Amazon Go </vt:lpstr>
      <vt:lpstr>PowerPoint Presentation</vt:lpstr>
      <vt:lpstr>Historias de Éxito</vt:lpstr>
      <vt:lpstr>PowerPoint Presentation</vt:lpstr>
      <vt:lpstr>PowerPoint Presentation</vt:lpstr>
      <vt:lpstr> Play!</vt:lpstr>
      <vt:lpstr>Links</vt:lpstr>
      <vt:lpstr>People</vt:lpstr>
      <vt:lpstr>Brands</vt:lpstr>
      <vt:lpstr>Desafíos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Faider</dc:creator>
  <cp:lastModifiedBy>Faider</cp:lastModifiedBy>
  <cp:revision>2</cp:revision>
  <dcterms:created xsi:type="dcterms:W3CDTF">2021-08-29T21:34:55Z</dcterms:created>
  <dcterms:modified xsi:type="dcterms:W3CDTF">2021-08-29T21:35:56Z</dcterms:modified>
</cp:coreProperties>
</file>